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70" r:id="rId5"/>
    <p:sldId id="271" r:id="rId6"/>
    <p:sldId id="256" r:id="rId7"/>
    <p:sldId id="259" r:id="rId8"/>
    <p:sldId id="261" r:id="rId9"/>
    <p:sldId id="262" r:id="rId10"/>
    <p:sldId id="263" r:id="rId11"/>
    <p:sldId id="269" r:id="rId12"/>
    <p:sldId id="264" r:id="rId13"/>
    <p:sldId id="265" r:id="rId14"/>
    <p:sldId id="266" r:id="rId15"/>
    <p:sldId id="268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2015/8/21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xking\Desktop\background\日月潭背景\相片0110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9523806" cy="2858400"/>
          </a:xfrm>
          <a:prstGeom prst="rect">
            <a:avLst/>
          </a:prstGeom>
          <a:noFill/>
        </p:spPr>
      </p:pic>
      <p:pic>
        <p:nvPicPr>
          <p:cNvPr id="2051" name="Picture 3" descr="C:\Users\Foxking\Desktop\background\P1010772cut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9528004" cy="2858400"/>
          </a:xfrm>
          <a:prstGeom prst="rect">
            <a:avLst/>
          </a:prstGeom>
          <a:noFill/>
        </p:spPr>
      </p:pic>
      <p:sp>
        <p:nvSpPr>
          <p:cNvPr id="12" name="文字方塊 11"/>
          <p:cNvSpPr txBox="1"/>
          <p:nvPr/>
        </p:nvSpPr>
        <p:spPr>
          <a:xfrm>
            <a:off x="44009" y="2492896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27755" y="3027121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xking\Desktop\background\P1080582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525206" cy="2858400"/>
          </a:xfrm>
          <a:prstGeom prst="rect">
            <a:avLst/>
          </a:prstGeom>
          <a:noFill/>
        </p:spPr>
      </p:pic>
      <p:pic>
        <p:nvPicPr>
          <p:cNvPr id="10242" name="Picture 2" descr="C:\Users\Foxking\Desktop\background\凹仔底原生植物園04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68960"/>
            <a:ext cx="9519610" cy="2858400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18078" y="5564845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高雄市凹仔底原生植物園整建工程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/2003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496" y="2481851"/>
            <a:ext cx="5211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佛光山均頭國民中學全校景觀及行政大樓新建工程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/2006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ebPage\HuaChun\Sites\spring\images\background\原圖\凹仔底原生植物園01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536399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5496" y="2468513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高雄市凹仔底原生植物園整建工程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/2003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40968"/>
            <a:ext cx="95250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16446" y="5624451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烏山頭風景區入口區親水公園工程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/2000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Foxking\Desktop\background\阿里山施工完成照片 (10)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68960"/>
            <a:ext cx="9523806" cy="2858400"/>
          </a:xfrm>
          <a:prstGeom prst="rect">
            <a:avLst/>
          </a:prstGeom>
          <a:noFill/>
        </p:spPr>
      </p:pic>
      <p:pic>
        <p:nvPicPr>
          <p:cNvPr id="5122" name="Picture 2" descr="C:\Users\Foxking\Desktop\background\IMG_0789-1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519610" cy="28584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35496" y="2481851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法鼓山雲集寺寺廟新建工程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/2009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496" y="5557358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阿里山第一管制站區景觀改善工程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/2010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Foxking\Desktop\background\R0016212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23806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5496" y="2481851"/>
            <a:ext cx="459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本洲工業區三聯科技廠房及辦公室新建工程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/2012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Foxking\Desktop\background\R0020638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23806" cy="2858400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26787" y="2470806"/>
            <a:ext cx="459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奇美實業樹谷園區研發、辦公大樓土建工程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/2013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6" name="Picture 2" descr="C:\Users\Foxking\Desktop\R0020692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284983"/>
            <a:ext cx="9523806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5496" y="5754742"/>
            <a:ext cx="459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奇美實業樹谷園區研發、辦公大樓土建工程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/2013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Foxking\Desktop\background\IMG_0768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525206" cy="2858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19772"/>
            <a:ext cx="9525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925294" y="5515669"/>
            <a:ext cx="3570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日月潭教師會館迎賓樓新建工程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/2013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787" y="2470806"/>
            <a:ext cx="459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法鼓山高雄市桃源區樂樂段永久屋新建工程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/2011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Users\Foxking\Desktop\background\日月潭背景\相片0093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3212975"/>
            <a:ext cx="9523806" cy="2858400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6308705" y="3241442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Picture 2" descr="C:\Users\Foxking\Desktop\background\日月潭背景\P1010649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-1"/>
            <a:ext cx="9528004" cy="2858400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6308705" y="2470278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ebPage\HuaChun\Sites\spring\images\background\原圖\封面上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96952"/>
            <a:ext cx="9533605" cy="2858400"/>
          </a:xfrm>
          <a:prstGeom prst="rect">
            <a:avLst/>
          </a:prstGeom>
          <a:noFill/>
        </p:spPr>
      </p:pic>
      <p:pic>
        <p:nvPicPr>
          <p:cNvPr id="3074" name="Picture 2" descr="C:\Users\Foxking\Desktop\background\日月潭背景\P1010868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537807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5971" y="2557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971" y="5485760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Foxking\Desktop\background\日月潭背景\P1010089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40968"/>
            <a:ext cx="9533605" cy="2858400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6315965" y="3176406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Picture 3" descr="C:\Users\Foxking\Desktop\background\日月潭背景\P1010894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537807" cy="2858400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6347200" y="2483108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xking\Desktop\background\日月潭背景\SDC11950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532203" cy="2858400"/>
          </a:xfrm>
          <a:prstGeom prst="rect">
            <a:avLst/>
          </a:prstGeom>
          <a:noFill/>
        </p:spPr>
      </p:pic>
      <p:pic>
        <p:nvPicPr>
          <p:cNvPr id="5123" name="Picture 3" descr="C:\Users\Foxking\Desktop\background\日月潭背景\IMG_0575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140967"/>
            <a:ext cx="9523806" cy="28584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6340637" y="26082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542" y="3169996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Foxking\Desktop\background\96 3號船渠00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33605" cy="2858400"/>
          </a:xfrm>
          <a:prstGeom prst="rect">
            <a:avLst/>
          </a:prstGeom>
          <a:noFill/>
        </p:spPr>
      </p:pic>
      <p:pic>
        <p:nvPicPr>
          <p:cNvPr id="4098" name="Picture 2" descr="C:\Users\Foxking\Desktop\background\90 南科一期大洲排水景觀及行人橋工程 (16)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68960"/>
            <a:ext cx="9523806" cy="2858400"/>
          </a:xfrm>
          <a:prstGeom prst="rect">
            <a:avLst/>
          </a:prstGeom>
          <a:noFill/>
        </p:spPr>
      </p:pic>
      <p:sp>
        <p:nvSpPr>
          <p:cNvPr id="12" name="文字方塊 11"/>
          <p:cNvSpPr txBox="1"/>
          <p:nvPr/>
        </p:nvSpPr>
        <p:spPr>
          <a:xfrm>
            <a:off x="40803" y="2492896"/>
            <a:ext cx="459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號船渠東岸及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11.12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號碼頭開發工程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/2006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6441" y="5542910"/>
            <a:ext cx="3570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南科大洲排水景觀及行人橋工程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/2001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xking\Desktop\background\89鳥松溼地23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68960"/>
            <a:ext cx="9533605" cy="2858400"/>
          </a:xfrm>
          <a:prstGeom prst="rect">
            <a:avLst/>
          </a:prstGeom>
          <a:noFill/>
        </p:spPr>
      </p:pic>
      <p:pic>
        <p:nvPicPr>
          <p:cNvPr id="3075" name="Picture 3" descr="C:\Users\Foxking\Desktop\background\89鳥松溼地31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533605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6787" y="2475478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高雄縣鳥松溼地公園工程</a:t>
            </a:r>
            <a:r>
              <a:rPr lang="en-US" altLang="zh-TW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/1999</a:t>
            </a:r>
            <a:endParaRPr lang="zh-TW" altLang="en-US" sz="16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971" y="5554516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高雄縣鳥松溼地公園工程</a:t>
            </a:r>
            <a:r>
              <a:rPr lang="en-US" altLang="zh-TW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/1999</a:t>
            </a:r>
            <a:endParaRPr lang="zh-TW" altLang="en-US" sz="16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Foxking\Desktop\background\C棟3D圖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37807" cy="2858400"/>
          </a:xfrm>
          <a:prstGeom prst="rect">
            <a:avLst/>
          </a:prstGeom>
          <a:noFill/>
        </p:spPr>
      </p:pic>
      <p:pic>
        <p:nvPicPr>
          <p:cNvPr id="7170" name="Picture 2" descr="C:\Users\Foxking\Desktop\background\89鳥松溼地141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9533605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6943" y="25574"/>
            <a:ext cx="398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實踐大學台北校區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C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G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棟整建工程案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/2014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38272" y="3025415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高雄縣鳥松溼地公園工程</a:t>
            </a:r>
            <a:r>
              <a:rPr lang="en-US" altLang="zh-TW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/1999</a:t>
            </a:r>
            <a:endParaRPr lang="zh-TW" altLang="en-US" sz="16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xking\Desktop\background\P1080116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68959"/>
            <a:ext cx="9525206" cy="2858400"/>
          </a:xfrm>
          <a:prstGeom prst="rect">
            <a:avLst/>
          </a:prstGeom>
          <a:noFill/>
        </p:spPr>
      </p:pic>
      <p:pic>
        <p:nvPicPr>
          <p:cNvPr id="11266" name="Picture 2" descr="C:\Users\Foxking\Desktop\background\愛河沿岸00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540595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993265" y="17418"/>
            <a:ext cx="65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高雄市愛河沿岸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中都橋至中華路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美綠化工程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溼地生態營造工程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/2005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496" y="5556136"/>
            <a:ext cx="5314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高雄市海洋之星重要交通門戶環境改善工程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統包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)/2005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319</Words>
  <Application>Microsoft Office PowerPoint</Application>
  <PresentationFormat>如螢幕大小 (4:3)</PresentationFormat>
  <Paragraphs>29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Foxking</dc:creator>
  <cp:lastModifiedBy>Foxking</cp:lastModifiedBy>
  <cp:revision>72</cp:revision>
  <dcterms:created xsi:type="dcterms:W3CDTF">2015-08-05T08:32:01Z</dcterms:created>
  <dcterms:modified xsi:type="dcterms:W3CDTF">2015-08-21T01:40:15Z</dcterms:modified>
</cp:coreProperties>
</file>